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71536" y="214290"/>
            <a:ext cx="10053283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28604"/>
            <a:ext cx="9644098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28660" y="642918"/>
            <a:ext cx="10292053" cy="5786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71480"/>
            <a:ext cx="9144000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28604"/>
            <a:ext cx="9529675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5784" y="428604"/>
            <a:ext cx="9644130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28604"/>
            <a:ext cx="8929718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85728"/>
            <a:ext cx="9144000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PresentationFormat>Экран (4:3)</PresentationFormat>
  <Paragraphs>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РОО</dc:creator>
  <cp:lastModifiedBy>РОО</cp:lastModifiedBy>
  <cp:revision>1</cp:revision>
  <dcterms:created xsi:type="dcterms:W3CDTF">2023-05-11T09:28:56Z</dcterms:created>
  <dcterms:modified xsi:type="dcterms:W3CDTF">2023-05-11T09:43:22Z</dcterms:modified>
</cp:coreProperties>
</file>